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79" r:id="rId12"/>
    <p:sldId id="380" r:id="rId13"/>
    <p:sldId id="359" r:id="rId14"/>
    <p:sldId id="375" r:id="rId15"/>
    <p:sldId id="390" r:id="rId16"/>
    <p:sldId id="376" r:id="rId17"/>
    <p:sldId id="378" r:id="rId18"/>
    <p:sldId id="387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6283" autoAdjust="0"/>
  </p:normalViewPr>
  <p:slideViewPr>
    <p:cSldViewPr snapToGrid="0">
      <p:cViewPr>
        <p:scale>
          <a:sx n="100" d="100"/>
          <a:sy n="100" d="100"/>
        </p:scale>
        <p:origin x="1068" y="25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3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63DCF-BAB1-2D3D-6B47-7CCB4294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036543"/>
            <a:ext cx="4893563" cy="56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5658-987C-B973-5C91-652DCA4F22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413" y="4149501"/>
            <a:ext cx="10405174" cy="1943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patterns solve different problems</a:t>
            </a:r>
          </a:p>
          <a:p>
            <a:r>
              <a:rPr lang="en-GB" dirty="0"/>
              <a:t>90 % of the times, only initial wait time is important and</a:t>
            </a:r>
          </a:p>
          <a:p>
            <a:r>
              <a:rPr lang="en-GB" dirty="0"/>
              <a:t>10 % the retry time is very important. </a:t>
            </a:r>
          </a:p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AE20D-CE7A-D5B5-A28C-3CCA07C4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4216176"/>
            <a:ext cx="2089954" cy="829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218215"/>
            <a:ext cx="4352925" cy="23550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1047750" y="761417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If our site is the cause of bet rejections, people would just use the bookmakers directly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In-depth with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err="1"/>
              <a:t>Lægger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I </a:t>
            </a:r>
            <a:r>
              <a:rPr lang="en-GB" dirty="0" err="1"/>
              <a:t>rækkefølge</a:t>
            </a:r>
            <a:r>
              <a:rPr lang="en-GB" dirty="0"/>
              <a:t> (1 analysis, ,2 viewpoints,3,4,5)</a:t>
            </a:r>
          </a:p>
          <a:p>
            <a:pPr marL="0" indent="0">
              <a:buNone/>
            </a:pPr>
            <a:r>
              <a:rPr lang="en-GB" dirty="0" err="1"/>
              <a:t>Fordi</a:t>
            </a:r>
            <a:r>
              <a:rPr lang="en-GB" dirty="0"/>
              <a:t>. Vi </a:t>
            </a:r>
            <a:r>
              <a:rPr lang="en-GB" dirty="0" err="1"/>
              <a:t>lærte</a:t>
            </a:r>
            <a:r>
              <a:rPr lang="en-GB" dirty="0"/>
              <a:t> </a:t>
            </a:r>
            <a:r>
              <a:rPr lang="en-GB" dirty="0" err="1"/>
              <a:t>noget</a:t>
            </a:r>
            <a:r>
              <a:rPr lang="en-GB" dirty="0"/>
              <a:t>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prototyping, og </a:t>
            </a:r>
            <a:r>
              <a:rPr lang="en-GB" dirty="0" err="1"/>
              <a:t>gik</a:t>
            </a:r>
            <a:r>
              <a:rPr lang="en-GB" dirty="0"/>
              <a:t> TILBAGE til 3+1 og </a:t>
            </a:r>
            <a:r>
              <a:rPr lang="en-GB" dirty="0" err="1"/>
              <a:t>opdaterede</a:t>
            </a:r>
            <a:r>
              <a:rPr lang="en-GB" dirty="0"/>
              <a:t> dem.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9B18-F014-83DA-A468-B32033E9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228A-7DA8-673B-A0E8-BAD1683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aSQA &amp; (qualities and </a:t>
            </a:r>
            <a:r>
              <a:rPr lang="en-GB" dirty="0" err="1"/>
              <a:t>tradeoffs</a:t>
            </a:r>
            <a:r>
              <a:rPr lang="en-GB" dirty="0"/>
              <a:t>)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BD8B-070E-3EF3-A409-F2DE9D9FF7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F811-F099-DB2C-B30A-D0FE9487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4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90" y="250601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2303104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2303104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336625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043844" y="4328657"/>
            <a:ext cx="2789655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6052349" y="4305330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9060854" y="4305330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558282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+1 = ASR</a:t>
            </a:r>
          </a:p>
          <a:p>
            <a:r>
              <a:rPr lang="en-GB" dirty="0"/>
              <a:t>Module viewpoint = used package diagram view…to show X Y Z</a:t>
            </a:r>
          </a:p>
          <a:p>
            <a:r>
              <a:rPr lang="en-GB" dirty="0"/>
              <a:t>Component connector viewpoint = used component diagram view</a:t>
            </a:r>
          </a:p>
          <a:p>
            <a:r>
              <a:rPr lang="en-GB" dirty="0"/>
              <a:t>Allocation viewpoint = used deployment diagram view…to show X Y Z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1F18-6978-891D-373B-63B6E1BA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9DA3-9383-EABA-2C93-15114E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bet-placement &amp; prototype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144-91E1-AA6C-5CED-3A7284C85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0F3B1-BCCF-81CB-CF80-B7867E6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1980</TotalTime>
  <Words>383</Words>
  <Application>Microsoft Office PowerPoint</Application>
  <PresentationFormat>Widescreen</PresentationFormat>
  <Paragraphs>111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ADLaM Display</vt:lpstr>
      <vt:lpstr>Aharoni</vt:lpstr>
      <vt:lpstr>Arial</vt:lpstr>
      <vt:lpstr>Avenir Next LT Pro Light</vt:lpstr>
      <vt:lpstr>Calibri</vt:lpstr>
      <vt:lpstr>Posterama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In-depth with bet-placement &amp; prototype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with 3+1</vt:lpstr>
      <vt:lpstr>In-depth with aSQA &amp; (qualities and tradeoffs)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159</cp:revision>
  <dcterms:created xsi:type="dcterms:W3CDTF">2025-03-17T20:09:59Z</dcterms:created>
  <dcterms:modified xsi:type="dcterms:W3CDTF">2025-06-02T12:15:42Z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